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371" r:id="rId3"/>
    <p:sldId id="373" r:id="rId4"/>
    <p:sldId id="372" r:id="rId5"/>
  </p:sldIdLst>
  <p:sldSz cx="9144000" cy="5143500" type="screen16x9"/>
  <p:notesSz cx="7010400" cy="9296400"/>
  <p:embeddedFontLst>
    <p:embeddedFont>
      <p:font typeface="Proxima Nova Semibold" panose="020B0604020202020204" charset="0"/>
      <p:regular r:id="rId7"/>
      <p:bold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831" autoAdjust="0"/>
    <p:restoredTop sz="91646" autoAdjust="0"/>
  </p:normalViewPr>
  <p:slideViewPr>
    <p:cSldViewPr snapToGrid="0">
      <p:cViewPr varScale="1">
        <p:scale>
          <a:sx n="137" d="100"/>
          <a:sy n="137" d="100"/>
        </p:scale>
        <p:origin x="132" y="33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366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endParaRPr lang="en-US" sz="1000" dirty="0">
              <a:latin typeface="+mj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5:notes"/>
          <p:cNvSpPr txBox="1">
            <a:spLocks noGrp="1"/>
          </p:cNvSpPr>
          <p:nvPr>
            <p:ph type="body" idx="1"/>
          </p:nvPr>
        </p:nvSpPr>
        <p:spPr>
          <a:xfrm>
            <a:off x="620017" y="4416107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899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5:notes"/>
          <p:cNvSpPr txBox="1">
            <a:spLocks noGrp="1"/>
          </p:cNvSpPr>
          <p:nvPr>
            <p:ph type="body" idx="1"/>
          </p:nvPr>
        </p:nvSpPr>
        <p:spPr>
          <a:xfrm>
            <a:off x="701040" y="4203629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2940289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18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elmont Hill Templat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38733" y="44101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C1F1F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C1F1F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C1F1F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C1F1F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C1F1F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C1F1F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C1F1F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C1F1F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C1F1F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/>
          <p:nvPr/>
        </p:nvSpPr>
        <p:spPr>
          <a:xfrm>
            <a:off x="0" y="2095750"/>
            <a:ext cx="9144000" cy="3047700"/>
          </a:xfrm>
          <a:prstGeom prst="rect">
            <a:avLst/>
          </a:prstGeom>
          <a:solidFill>
            <a:srgbClr val="222D65"/>
          </a:solidFill>
          <a:ln w="9525" cap="flat" cmpd="sng">
            <a:solidFill>
              <a:srgbClr val="222D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3"/>
          <p:cNvSpPr txBox="1"/>
          <p:nvPr/>
        </p:nvSpPr>
        <p:spPr>
          <a:xfrm>
            <a:off x="0" y="2841450"/>
            <a:ext cx="9144000" cy="8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200" b="1" i="0" u="none" strike="noStrike" cap="none">
                <a:solidFill>
                  <a:srgbClr val="9F5900"/>
                </a:solidFill>
                <a:latin typeface="Arial"/>
                <a:ea typeface="Arial"/>
                <a:cs typeface="Arial"/>
                <a:sym typeface="Arial"/>
              </a:rPr>
              <a:t>Design and Site Plan Review</a:t>
            </a:r>
            <a:endParaRPr sz="2100" b="0" i="0" u="none" strike="noStrike" cap="none" dirty="0">
              <a:solidFill>
                <a:schemeClr val="lt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54" name="Google Shape;54;p13"/>
          <p:cNvSpPr txBox="1"/>
          <p:nvPr/>
        </p:nvSpPr>
        <p:spPr>
          <a:xfrm>
            <a:off x="0" y="3546142"/>
            <a:ext cx="91440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1" u="none" strike="noStrike" cap="none" dirty="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Belmont Planning Board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1" dirty="0">
                <a:solidFill>
                  <a:schemeClr val="lt1"/>
                </a:solidFill>
                <a:latin typeface="Palatino"/>
                <a:sym typeface="Palatino"/>
              </a:rPr>
              <a:t>Case 23-004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1" dirty="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March 21, 2023</a:t>
            </a:r>
            <a:endParaRPr sz="2000" b="1" i="1" u="none" strike="noStrike" cap="none" dirty="0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1" u="none" strike="noStrike" cap="none" dirty="0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1" u="none" strike="noStrike" cap="none" dirty="0">
              <a:solidFill>
                <a:schemeClr val="lt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9640"/>
          <a:stretch/>
        </p:blipFill>
        <p:spPr>
          <a:xfrm>
            <a:off x="2984925" y="289725"/>
            <a:ext cx="5739248" cy="157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t="20232" b="18231"/>
          <a:stretch/>
        </p:blipFill>
        <p:spPr>
          <a:xfrm>
            <a:off x="621399" y="468038"/>
            <a:ext cx="2275502" cy="14002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BB9093-EBC1-436B-96B4-89D66F1E48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9"/>
    </mc:Choice>
    <mc:Fallback xmlns="">
      <p:transition spd="slow" advTm="499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/>
          <p:nvPr/>
        </p:nvSpPr>
        <p:spPr>
          <a:xfrm>
            <a:off x="-8850" y="4895100"/>
            <a:ext cx="9144000" cy="248400"/>
          </a:xfrm>
          <a:prstGeom prst="rect">
            <a:avLst/>
          </a:prstGeom>
          <a:solidFill>
            <a:srgbClr val="222D65"/>
          </a:solidFill>
          <a:ln w="9525" cap="flat" cmpd="sng">
            <a:solidFill>
              <a:srgbClr val="222D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1589" y="4874103"/>
            <a:ext cx="2460825" cy="29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7376" y="3536329"/>
            <a:ext cx="1337774" cy="133777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463923" y="621507"/>
            <a:ext cx="7456394" cy="4340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>
              <a:buClr>
                <a:srgbClr val="5B0F00"/>
              </a:buClr>
              <a:buSzPts val="1600"/>
            </a:pPr>
            <a:endParaRPr lang="en" sz="1000" b="1" dirty="0">
              <a:solidFill>
                <a:srgbClr val="5B0F0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141624" y="176275"/>
            <a:ext cx="777869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rgbClr val="222D65"/>
                </a:solidFill>
                <a:latin typeface="Palatino"/>
                <a:ea typeface="Palatino"/>
                <a:cs typeface="Palatino"/>
                <a:sym typeface="Palatino"/>
              </a:rPr>
              <a:t>Proposed Cross Walk and RRFB</a:t>
            </a:r>
            <a:endParaRPr lang="en-US" sz="2800" b="1" i="0" u="none" strike="noStrike" cap="none" dirty="0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04D802-4705-8B09-F4E4-C99AAB4B36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C1523D09-BAE0-21C1-A4DB-5ACB66587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9679" y="603284"/>
            <a:ext cx="5526942" cy="427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"/>
    </mc:Choice>
    <mc:Fallback xmlns="">
      <p:transition spd="slow" advTm="59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/>
          <p:nvPr/>
        </p:nvSpPr>
        <p:spPr>
          <a:xfrm>
            <a:off x="-8850" y="4895100"/>
            <a:ext cx="9144000" cy="248400"/>
          </a:xfrm>
          <a:prstGeom prst="rect">
            <a:avLst/>
          </a:prstGeom>
          <a:solidFill>
            <a:srgbClr val="222D65"/>
          </a:solidFill>
          <a:ln w="9525" cap="flat" cmpd="sng">
            <a:solidFill>
              <a:srgbClr val="222D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1589" y="4874103"/>
            <a:ext cx="2460825" cy="29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7376" y="3536329"/>
            <a:ext cx="1337774" cy="133777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463923" y="621507"/>
            <a:ext cx="7456394" cy="4340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>
              <a:buClr>
                <a:srgbClr val="5B0F00"/>
              </a:buClr>
              <a:buSzPts val="1600"/>
            </a:pPr>
            <a:endParaRPr lang="en" sz="1000" b="1" dirty="0">
              <a:solidFill>
                <a:srgbClr val="5B0F0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141624" y="176275"/>
            <a:ext cx="777869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rgbClr val="222D65"/>
                </a:solidFill>
                <a:latin typeface="Palatino"/>
                <a:ea typeface="Palatino"/>
                <a:cs typeface="Palatino"/>
                <a:sym typeface="Palatino"/>
              </a:rPr>
              <a:t>Proposed Cross Walk and RRFB</a:t>
            </a:r>
            <a:endParaRPr lang="en-US" sz="2800" b="1" i="0" u="none" strike="noStrike" cap="none" dirty="0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04D802-4705-8B09-F4E4-C99AAB4B36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C1523D09-BAE0-21C1-A4DB-5ACB66587F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773" t="22157" r="18703" b="37800"/>
          <a:stretch/>
        </p:blipFill>
        <p:spPr>
          <a:xfrm>
            <a:off x="1208104" y="621507"/>
            <a:ext cx="5968032" cy="414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0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"/>
    </mc:Choice>
    <mc:Fallback xmlns="">
      <p:transition spd="slow" advTm="59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33B1B-3A80-7F28-8BD5-50D84BED7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6416D8-1DA4-6E7B-A78E-6A81437CDE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86D21-84AB-80F4-E09B-7AF4315BAF3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092DFD-0906-B0B8-D5D5-05FBAF4006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09474677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9419</TotalTime>
  <Words>28</Words>
  <Application>Microsoft Office PowerPoint</Application>
  <PresentationFormat>On-screen Show (16:9)</PresentationFormat>
  <Paragraphs>10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Proxima Nova Semibold</vt:lpstr>
      <vt:lpstr>Arial</vt:lpstr>
      <vt:lpstr>Palatino</vt:lpstr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Cardoza</dc:creator>
  <cp:lastModifiedBy>Kelly Durfee Cardoza</cp:lastModifiedBy>
  <cp:revision>77</cp:revision>
  <cp:lastPrinted>2022-11-15T21:35:03Z</cp:lastPrinted>
  <dcterms:modified xsi:type="dcterms:W3CDTF">2023-03-29T18:56:02Z</dcterms:modified>
</cp:coreProperties>
</file>